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07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2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2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3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2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4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05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778A-8492-4FBF-8771-95F781B855D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9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887" y="2309159"/>
            <a:ext cx="8312725" cy="9659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Synthesis of sulfanilamide</a:t>
            </a:r>
            <a:endParaRPr lang="en-GB" sz="54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941" y="3717595"/>
            <a:ext cx="4978616" cy="213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4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17" y="1484416"/>
            <a:ext cx="109134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Sulfanilamide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or p-amino benzene sulfonamide was first synthesized in 1908.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ulfonamide has antibacterial properties. It acts by inhibiting the formation of folic acid that is necessary for bacterial growth.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9015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384" y="219075"/>
            <a:ext cx="11756572" cy="922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Sulfanilamide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would be synthesized through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three steps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starting with acetanilide.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	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109006"/>
              </p:ext>
            </p:extLst>
          </p:nvPr>
        </p:nvGraphicFramePr>
        <p:xfrm>
          <a:off x="1045028" y="771896"/>
          <a:ext cx="9571512" cy="5867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068217" imgH="7636213" progId="ChemDraw.Document.6.0">
                  <p:embed/>
                </p:oleObj>
              </mc:Choice>
              <mc:Fallback>
                <p:oleObj name="CS ChemDraw Drawing" r:id="rId2" imgW="6068217" imgH="763621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028" y="771896"/>
                        <a:ext cx="9571512" cy="5867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48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492" y="137384"/>
            <a:ext cx="11751275" cy="14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rtl="1">
              <a:lnSpc>
                <a:spcPct val="200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Before the first step, an important issue would take place, which is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generation of the electrophile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 shown below: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2695698" y="2291936"/>
            <a:ext cx="185007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750289"/>
              </p:ext>
            </p:extLst>
          </p:nvPr>
        </p:nvGraphicFramePr>
        <p:xfrm>
          <a:off x="1399651" y="1601696"/>
          <a:ext cx="9288944" cy="5108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275373" imgH="5146202" progId="ChemDraw.Document.6.0">
                  <p:embed/>
                </p:oleObj>
              </mc:Choice>
              <mc:Fallback>
                <p:oleObj name="CS ChemDraw Drawing" r:id="rId2" imgW="6275373" imgH="514620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651" y="1601696"/>
                        <a:ext cx="9288944" cy="5108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71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3198" y="401353"/>
            <a:ext cx="170821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524237"/>
              </p:ext>
            </p:extLst>
          </p:nvPr>
        </p:nvGraphicFramePr>
        <p:xfrm>
          <a:off x="1791731" y="667264"/>
          <a:ext cx="9391134" cy="583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985948" imgH="8948366" progId="ChemDraw.Document.6.0">
                  <p:embed/>
                </p:oleObj>
              </mc:Choice>
              <mc:Fallback>
                <p:oleObj name="CS ChemDraw Drawing" r:id="rId2" imgW="5985948" imgH="894836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731" y="667264"/>
                        <a:ext cx="9391134" cy="5839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878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572733"/>
              </p:ext>
            </p:extLst>
          </p:nvPr>
        </p:nvGraphicFramePr>
        <p:xfrm>
          <a:off x="1425038" y="83127"/>
          <a:ext cx="8811491" cy="6774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533064" imgH="8907294" progId="ChemDraw.Document.6.0">
                  <p:embed/>
                </p:oleObj>
              </mc:Choice>
              <mc:Fallback>
                <p:oleObj name="CS ChemDraw Drawing" r:id="rId2" imgW="5533064" imgH="8907294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038" y="83127"/>
                        <a:ext cx="8811491" cy="6774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53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5C73F35-6662-34AB-8141-EC8A2E7DB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68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2" y="0"/>
            <a:ext cx="11756571" cy="688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8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72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 Semibold</vt:lpstr>
      <vt:lpstr>Times New Roman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roaa shireen</dc:creator>
  <cp:lastModifiedBy>Adil, Mohammed</cp:lastModifiedBy>
  <cp:revision>10</cp:revision>
  <dcterms:created xsi:type="dcterms:W3CDTF">2018-12-15T15:48:20Z</dcterms:created>
  <dcterms:modified xsi:type="dcterms:W3CDTF">2023-11-30T15:56:17Z</dcterms:modified>
</cp:coreProperties>
</file>